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85" r:id="rId6"/>
    <p:sldId id="284" r:id="rId7"/>
    <p:sldId id="276" r:id="rId8"/>
    <p:sldId id="277" r:id="rId9"/>
    <p:sldId id="278" r:id="rId10"/>
    <p:sldId id="279" r:id="rId11"/>
    <p:sldId id="280" r:id="rId12"/>
    <p:sldId id="299" r:id="rId13"/>
    <p:sldId id="283" r:id="rId14"/>
    <p:sldId id="300" r:id="rId15"/>
    <p:sldId id="301" r:id="rId16"/>
  </p:sldIdLst>
  <p:sldSz cx="9144000" cy="5143500" type="screen16x9"/>
  <p:notesSz cx="7099300" cy="93853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2" autoAdjust="0"/>
    <p:restoredTop sz="78108" autoAdjust="0"/>
  </p:normalViewPr>
  <p:slideViewPr>
    <p:cSldViewPr snapToGrid="0" snapToObjects="1">
      <p:cViewPr varScale="1">
        <p:scale>
          <a:sx n="86" d="100"/>
          <a:sy n="86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6338" cy="3519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7" tIns="94177" rIns="94177" bIns="94177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spcFirstLastPara="1" wrap="square" lIns="94177" tIns="94177" rIns="94177" bIns="9417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Outcomes Document</a:t>
            </a:r>
          </a:p>
          <a:p>
            <a:r>
              <a:rPr lang="en-US" dirty="0"/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252700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0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xsarchives.org/tag/housing-benefi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d511-6.wikidot.com/wiki:abdulla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783075" y="1383126"/>
            <a:ext cx="7307700" cy="12838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Friday May 13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, 2022</a:t>
            </a:r>
            <a:br>
              <a:rPr lang="en-US" dirty="0">
                <a:solidFill>
                  <a:srgbClr val="FFFFFF"/>
                </a:solidFill>
              </a:rPr>
            </a:br>
            <a:endParaRPr dirty="0">
              <a:solidFill>
                <a:srgbClr val="FFFFFF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744249" y="2773175"/>
            <a:ext cx="5624113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HOPE4Youth Program Committee Meeting</a:t>
            </a:r>
            <a:endParaRPr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74CA-85E5-4047-9F1E-9624F427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294" y="168676"/>
            <a:ext cx="6391923" cy="849049"/>
          </a:xfrm>
        </p:spPr>
        <p:txBody>
          <a:bodyPr/>
          <a:lstStyle/>
          <a:p>
            <a:pPr algn="ctr"/>
            <a:r>
              <a:rPr lang="en-US" dirty="0"/>
              <a:t>Operations Plan</a:t>
            </a:r>
            <a:br>
              <a:rPr lang="en-US" dirty="0"/>
            </a:br>
            <a:r>
              <a:rPr lang="en-US" dirty="0"/>
              <a:t>Potential Committee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755C8-6FB4-4787-811A-727AFB49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endParaRPr lang="en-US" dirty="0"/>
          </a:p>
          <a:p>
            <a:pPr marL="742950" lvl="1" indent="-285750" fontAlgn="ctr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criteria for core programs and services deliverables; identify opportunities of improvement</a:t>
            </a:r>
          </a:p>
          <a:p>
            <a:pPr marL="742950" lvl="1" indent="-285750" fontAlgn="ctr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Explore and identify Work and Career Readiness youth programming opportunities</a:t>
            </a:r>
          </a:p>
          <a:p>
            <a:pPr marL="742950" lvl="1" indent="-285750" fontAlgn="ctr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Facility Improvements</a:t>
            </a:r>
          </a:p>
          <a:p>
            <a:pPr marL="742950" lvl="1" indent="-285750" fontAlgn="ctr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with Youth Advisory Council for program improvement</a:t>
            </a:r>
          </a:p>
          <a:p>
            <a:pPr marL="742950" lvl="1" indent="-285750" fontAlgn="ctr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Pohlad RFP Feedback</a:t>
            </a:r>
          </a:p>
          <a:p>
            <a:pPr marL="742950" lvl="1" indent="-285750" fontAlgn="ctr">
              <a:lnSpc>
                <a:spcPct val="107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1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E6BE-1A79-9B75-BE41-8B848903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9CC46-0E85-D227-A91F-12476C0A5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Purpose/Vision of committee? Program opportunity improvements…</a:t>
            </a:r>
          </a:p>
          <a:p>
            <a:endParaRPr lang="en-US" sz="3600" dirty="0"/>
          </a:p>
          <a:p>
            <a:r>
              <a:rPr lang="en-US" sz="3600" dirty="0"/>
              <a:t>What do programs need and how can board and community engage/assist?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7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3853-EF60-6F25-01CF-D903F9F9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CFD94-A8E0-FFD5-F32E-6A1D6A041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04513"/>
            <a:ext cx="8520600" cy="2864362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6000" dirty="0"/>
              <a:t>Next Steps?</a:t>
            </a:r>
          </a:p>
        </p:txBody>
      </p:sp>
    </p:spTree>
    <p:extLst>
      <p:ext uri="{BB962C8B-B14F-4D97-AF65-F5344CB8AC3E}">
        <p14:creationId xmlns:p14="http://schemas.microsoft.com/office/powerpoint/2010/main" val="129462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EA3-FCF3-40B6-A2F6-30314622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Mission, Vision,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95A80-B70F-45FE-A150-D5D7CB0B9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4 Youth Mission: To provide pathways to end youth homelessness.</a:t>
            </a:r>
          </a:p>
          <a:p>
            <a:endParaRPr lang="en-US" dirty="0"/>
          </a:p>
          <a:p>
            <a:r>
              <a:rPr lang="en-US" dirty="0"/>
              <a:t>HOPE 4 Youth Vision: All youth will feel safe, valued, and supported while reaching their full potential. This begins with </a:t>
            </a:r>
          </a:p>
          <a:p>
            <a:r>
              <a:rPr lang="en-US" dirty="0"/>
              <a:t>meeting their basic needs and leads to giving them the tools to thrive.</a:t>
            </a:r>
          </a:p>
          <a:p>
            <a:endParaRPr lang="en-US" dirty="0"/>
          </a:p>
          <a:p>
            <a:r>
              <a:rPr lang="en-US" dirty="0"/>
              <a:t>HOPE 4 Youth Strategic Goals: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Deepen our impact through high quality, high-impact programs and services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Create a diverse, equitable, and inclusive organization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Strengthen business practices to support high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5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7DCA-D1B9-4EA4-8A7C-371AC6AD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26" y="445025"/>
            <a:ext cx="6417574" cy="572700"/>
          </a:xfrm>
        </p:spPr>
        <p:txBody>
          <a:bodyPr/>
          <a:lstStyle/>
          <a:p>
            <a:r>
              <a:rPr lang="en-US" dirty="0"/>
              <a:t>		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E911-A38E-40A8-8682-A52DC448B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Introductions</a:t>
            </a:r>
          </a:p>
          <a:p>
            <a:r>
              <a:rPr lang="en-US" dirty="0"/>
              <a:t>H4Y Outcomes</a:t>
            </a:r>
          </a:p>
          <a:p>
            <a:r>
              <a:rPr lang="en-US" dirty="0"/>
              <a:t>Review Program Mapping</a:t>
            </a:r>
          </a:p>
          <a:p>
            <a:r>
              <a:rPr lang="en-US" dirty="0"/>
              <a:t>Operations Plan Highlights – Potential Committee Focus</a:t>
            </a:r>
          </a:p>
          <a:p>
            <a:r>
              <a:rPr lang="en-US" dirty="0"/>
              <a:t>Purpose/Vision of committee? Program opportunity improvements…</a:t>
            </a:r>
          </a:p>
          <a:p>
            <a:r>
              <a:rPr lang="en-US" dirty="0"/>
              <a:t>What do programs need and how can board and community engage/assist? 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0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AB03-B506-4F17-B22A-8B25B719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40" y="731375"/>
            <a:ext cx="8520600" cy="572700"/>
          </a:xfrm>
        </p:spPr>
        <p:txBody>
          <a:bodyPr/>
          <a:lstStyle/>
          <a:p>
            <a:r>
              <a:rPr lang="en-US" dirty="0"/>
              <a:t>H4Y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B9666-8596-4D80-9A13-0438AD83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39019"/>
            <a:ext cx="8520600" cy="3829092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Core Outcome Areas Definitions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Stable housing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Permanent connections</a:t>
            </a:r>
            <a:r>
              <a:rPr lang="en-US" sz="3200" i="1" dirty="0"/>
              <a:t>.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Education or employment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Social-emotional well-being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995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8C72-8B35-4317-9BEB-2D3A65AC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652" y="731375"/>
            <a:ext cx="8520600" cy="572700"/>
          </a:xfrm>
        </p:spPr>
        <p:txBody>
          <a:bodyPr/>
          <a:lstStyle/>
          <a:p>
            <a:r>
              <a:rPr lang="en-US" b="1" dirty="0"/>
              <a:t>Stable Housing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4BF57-84C6-49E1-9C06-C6A63F810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17903"/>
            <a:ext cx="8520600" cy="3050971"/>
          </a:xfrm>
        </p:spPr>
        <p:txBody>
          <a:bodyPr/>
          <a:lstStyle/>
          <a:p>
            <a:r>
              <a:rPr lang="en-US" sz="2800" i="1" dirty="0">
                <a:solidFill>
                  <a:schemeClr val="tx1"/>
                </a:solidFill>
              </a:rPr>
              <a:t>includes a safe and reliable place to call home.</a:t>
            </a:r>
          </a:p>
          <a:p>
            <a:endParaRPr lang="en-US" sz="2800" i="1" dirty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58EE58-0F2A-4F21-A8C9-D34E05A6A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4640" y="2174040"/>
            <a:ext cx="3200400" cy="26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B122-E9AF-4081-9347-200F9078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23" y="731375"/>
            <a:ext cx="8520600" cy="572700"/>
          </a:xfrm>
        </p:spPr>
        <p:txBody>
          <a:bodyPr/>
          <a:lstStyle/>
          <a:p>
            <a:r>
              <a:rPr lang="en-US" b="1" dirty="0"/>
              <a:t>Permanent Connects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0951-CC0C-4994-A900-19F46FCE5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49237"/>
            <a:ext cx="8520600" cy="3119637"/>
          </a:xfrm>
        </p:spPr>
        <p:txBody>
          <a:bodyPr/>
          <a:lstStyle/>
          <a:p>
            <a:r>
              <a:rPr lang="en-US" sz="2800" i="1" dirty="0">
                <a:solidFill>
                  <a:schemeClr val="tx1"/>
                </a:solidFill>
              </a:rPr>
              <a:t>include ongoing attachments to families (as defined by youth), schools, communities, and other positive social networks.</a:t>
            </a:r>
          </a:p>
          <a:p>
            <a:pPr marL="114300" indent="0" algn="ctr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A picture containing table, looking, sitting, orange&#10;&#10;Description automatically generated">
            <a:extLst>
              <a:ext uri="{FF2B5EF4-FFF2-40B4-BE49-F238E27FC236}">
                <a16:creationId xmlns:a16="http://schemas.microsoft.com/office/drawing/2014/main" id="{34441954-8C23-47E8-AFA1-E2109FF57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9321" y="2948940"/>
            <a:ext cx="29260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35D7-214A-41D1-829A-028422FF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523" y="731375"/>
            <a:ext cx="8520600" cy="572700"/>
          </a:xfrm>
        </p:spPr>
        <p:txBody>
          <a:bodyPr/>
          <a:lstStyle/>
          <a:p>
            <a:r>
              <a:rPr lang="en-US" b="1" dirty="0"/>
              <a:t>Employment and Education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F4F43-0279-4973-A55E-F8029B615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08029"/>
            <a:ext cx="8520600" cy="2860845"/>
          </a:xfrm>
        </p:spPr>
        <p:txBody>
          <a:bodyPr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includes high performance in and completion of</a:t>
            </a:r>
          </a:p>
          <a:p>
            <a:pPr marL="114300" indent="0" algn="just">
              <a:buNone/>
            </a:pPr>
            <a:r>
              <a:rPr lang="en-US" sz="2800" i="1" dirty="0">
                <a:solidFill>
                  <a:schemeClr val="tx1"/>
                </a:solidFill>
              </a:rPr>
              <a:t>     educational and training activities, especially for   </a:t>
            </a:r>
          </a:p>
          <a:p>
            <a:pPr marL="114300" indent="0" algn="ctr">
              <a:buNone/>
            </a:pPr>
            <a:r>
              <a:rPr lang="en-US" sz="2800" i="1" dirty="0">
                <a:solidFill>
                  <a:schemeClr val="tx1"/>
                </a:solidFill>
              </a:rPr>
              <a:t>younger youth, and starting and maintaining adequate and stable employment, particularly for older youth.</a:t>
            </a:r>
          </a:p>
        </p:txBody>
      </p:sp>
    </p:spTree>
    <p:extLst>
      <p:ext uri="{BB962C8B-B14F-4D97-AF65-F5344CB8AC3E}">
        <p14:creationId xmlns:p14="http://schemas.microsoft.com/office/powerpoint/2010/main" val="328491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F3BC-CA56-468E-8672-7A95DEB5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028" y="579775"/>
            <a:ext cx="8520600" cy="572700"/>
          </a:xfrm>
        </p:spPr>
        <p:txBody>
          <a:bodyPr/>
          <a:lstStyle/>
          <a:p>
            <a:r>
              <a:rPr lang="en-US" b="1" dirty="0"/>
              <a:t>Social-Emotional Well Being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168D4-1B0C-46A9-97B9-E39CACE87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refers to the social and emotional functioning of homeless youth. This area includes the development of key competencies,  attitudes, and behaviors that equip a young person experiencing homelessness to avoid unhealthy risks and to succeed across multiple domains of daily life, including school, work, relationships, and community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1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FA02-0CA7-4E42-8017-44007B44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44" y="445025"/>
            <a:ext cx="7021255" cy="572700"/>
          </a:xfrm>
        </p:spPr>
        <p:txBody>
          <a:bodyPr/>
          <a:lstStyle/>
          <a:p>
            <a:pPr algn="ctr"/>
            <a:r>
              <a:rPr lang="en-US" dirty="0"/>
              <a:t>	HOPE 4 Youth </a:t>
            </a:r>
            <a:br>
              <a:rPr lang="en-US" dirty="0"/>
            </a:br>
            <a:r>
              <a:rPr lang="en-US" dirty="0"/>
              <a:t>Program Mapping &amp; Logic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9512-2883-4871-97EB-6DCD02425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520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1E83369D7B14AA0569650EA595BC6" ma:contentTypeVersion="7" ma:contentTypeDescription="Create a new document." ma:contentTypeScope="" ma:versionID="8218e2b299084f523a6a0e5cc4f67066">
  <xsd:schema xmlns:xsd="http://www.w3.org/2001/XMLSchema" xmlns:xs="http://www.w3.org/2001/XMLSchema" xmlns:p="http://schemas.microsoft.com/office/2006/metadata/properties" xmlns:ns3="0331b19a-e3d2-4002-b294-f43eed064878" xmlns:ns4="a59a2ceb-fdc3-4e31-94dd-c7fb74e35274" targetNamespace="http://schemas.microsoft.com/office/2006/metadata/properties" ma:root="true" ma:fieldsID="152ce76792f120e79385d5ad0a38f18b" ns3:_="" ns4:_="">
    <xsd:import namespace="0331b19a-e3d2-4002-b294-f43eed064878"/>
    <xsd:import namespace="a59a2ceb-fdc3-4e31-94dd-c7fb74e352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1b19a-e3d2-4002-b294-f43eed064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a2ceb-fdc3-4e31-94dd-c7fb74e352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D92F1-7976-4E20-971C-CFC9917AA8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ED3F0D-3CBC-46CC-B175-35DC7C576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1b19a-e3d2-4002-b294-f43eed064878"/>
    <ds:schemaRef ds:uri="a59a2ceb-fdc3-4e31-94dd-c7fb74e35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A7E553-A245-44EB-B639-6C2F2BA26D68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0331b19a-e3d2-4002-b294-f43eed064878"/>
    <ds:schemaRef ds:uri="a59a2ceb-fdc3-4e31-94dd-c7fb74e352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378</Words>
  <Application>Microsoft Office PowerPoint</Application>
  <PresentationFormat>On-screen Show (16:9)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Symbol</vt:lpstr>
      <vt:lpstr>Arial</vt:lpstr>
      <vt:lpstr>Calibri</vt:lpstr>
      <vt:lpstr>Simple Light</vt:lpstr>
      <vt:lpstr>        Friday May 13th, 2022 </vt:lpstr>
      <vt:lpstr>   Mission, Vision, Goal</vt:lpstr>
      <vt:lpstr>  Agenda</vt:lpstr>
      <vt:lpstr>H4Y Outcomes</vt:lpstr>
      <vt:lpstr>Stable Housing</vt:lpstr>
      <vt:lpstr>Permanent Connects</vt:lpstr>
      <vt:lpstr>Employment and Education </vt:lpstr>
      <vt:lpstr>Social-Emotional Well Being</vt:lpstr>
      <vt:lpstr> HOPE 4 Youth  Program Mapping &amp; Logic Model</vt:lpstr>
      <vt:lpstr>Operations Plan Potential Committee Focus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LindaB</dc:creator>
  <cp:lastModifiedBy>Mark McNamer</cp:lastModifiedBy>
  <cp:revision>36</cp:revision>
  <cp:lastPrinted>2020-05-15T16:11:32Z</cp:lastPrinted>
  <dcterms:modified xsi:type="dcterms:W3CDTF">2022-05-12T16:20:01Z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0x010100A651E83369D7B14AA0569650EA595BC6</vt:lpwstr>
  </property>
</Properties>
</file>